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68" r:id="rId4"/>
    <p:sldId id="269" r:id="rId5"/>
    <p:sldId id="270" r:id="rId6"/>
    <p:sldId id="271" r:id="rId7"/>
    <p:sldId id="272" r:id="rId8"/>
    <p:sldId id="273" r:id="rId9"/>
    <p:sldId id="274" r:id="rId10"/>
    <p:sldId id="275" r:id="rId11"/>
    <p:sldId id="27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8B1C8A-2376-4F69-8AB1-87258111213C}" v="18" dt="2023-06-19T03:09:49.7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80023" autoAdjust="0"/>
  </p:normalViewPr>
  <p:slideViewPr>
    <p:cSldViewPr snapToGrid="0">
      <p:cViewPr varScale="1">
        <p:scale>
          <a:sx n="92" d="100"/>
          <a:sy n="92" d="100"/>
        </p:scale>
        <p:origin x="616" y="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Egge" userId="93f5ac689d079744" providerId="LiveId" clId="{9A8B1C8A-2376-4F69-8AB1-87258111213C}"/>
    <pc:docChg chg="undo custSel modSld">
      <pc:chgData name="William Egge" userId="93f5ac689d079744" providerId="LiveId" clId="{9A8B1C8A-2376-4F69-8AB1-87258111213C}" dt="2023-06-19T03:09:49.769" v="327"/>
      <pc:docMkLst>
        <pc:docMk/>
      </pc:docMkLst>
      <pc:sldChg chg="addSp delSp modSp mod modTransition modAnim modNotesTx">
        <pc:chgData name="William Egge" userId="93f5ac689d079744" providerId="LiveId" clId="{9A8B1C8A-2376-4F69-8AB1-87258111213C}" dt="2023-06-19T02:45:35.354" v="311"/>
        <pc:sldMkLst>
          <pc:docMk/>
          <pc:sldMk cId="2380758824" sldId="256"/>
        </pc:sldMkLst>
        <pc:spChg chg="mod">
          <ac:chgData name="William Egge" userId="93f5ac689d079744" providerId="LiveId" clId="{9A8B1C8A-2376-4F69-8AB1-87258111213C}" dt="2023-06-19T01:59:43.025" v="45" actId="313"/>
          <ac:spMkLst>
            <pc:docMk/>
            <pc:sldMk cId="2380758824" sldId="256"/>
            <ac:spMk id="2" creationId="{7A5D3B08-B61F-203F-695D-172EC9FC8C2E}"/>
          </ac:spMkLst>
        </pc:spChg>
        <pc:picChg chg="add del mod">
          <ac:chgData name="William Egge" userId="93f5ac689d079744" providerId="LiveId" clId="{9A8B1C8A-2376-4F69-8AB1-87258111213C}" dt="2023-06-19T02:42:13.849" v="308"/>
          <ac:picMkLst>
            <pc:docMk/>
            <pc:sldMk cId="2380758824" sldId="256"/>
            <ac:picMk id="5" creationId="{AFAA7AF8-023E-DF29-A9AC-52302EBE4D1B}"/>
          </ac:picMkLst>
        </pc:picChg>
        <pc:picChg chg="add del mod">
          <ac:chgData name="William Egge" userId="93f5ac689d079744" providerId="LiveId" clId="{9A8B1C8A-2376-4F69-8AB1-87258111213C}" dt="2023-06-19T02:43:55.571" v="310"/>
          <ac:picMkLst>
            <pc:docMk/>
            <pc:sldMk cId="2380758824" sldId="256"/>
            <ac:picMk id="6" creationId="{7EF177B9-7BED-DE25-A2FF-90A0BD7AB919}"/>
          </ac:picMkLst>
        </pc:picChg>
        <pc:picChg chg="add del mod ord">
          <ac:chgData name="William Egge" userId="93f5ac689d079744" providerId="LiveId" clId="{9A8B1C8A-2376-4F69-8AB1-87258111213C}" dt="2023-06-19T02:45:35.354" v="311"/>
          <ac:picMkLst>
            <pc:docMk/>
            <pc:sldMk cId="2380758824" sldId="256"/>
            <ac:picMk id="12" creationId="{E41FB6F8-C30B-9C06-3A67-D33B070AE247}"/>
          </ac:picMkLst>
        </pc:picChg>
        <pc:picChg chg="add mod">
          <ac:chgData name="William Egge" userId="93f5ac689d079744" providerId="LiveId" clId="{9A8B1C8A-2376-4F69-8AB1-87258111213C}" dt="2023-06-19T02:45:35.354" v="311"/>
          <ac:picMkLst>
            <pc:docMk/>
            <pc:sldMk cId="2380758824" sldId="256"/>
            <ac:picMk id="13" creationId="{69E52868-A31B-F369-2DED-3B0BCAB62D3E}"/>
          </ac:picMkLst>
        </pc:picChg>
      </pc:sldChg>
      <pc:sldChg chg="addSp delSp modSp mod modTransition modNotesTx">
        <pc:chgData name="William Egge" userId="93f5ac689d079744" providerId="LiveId" clId="{9A8B1C8A-2376-4F69-8AB1-87258111213C}" dt="2023-06-19T02:49:14.922" v="312"/>
        <pc:sldMkLst>
          <pc:docMk/>
          <pc:sldMk cId="311932911" sldId="257"/>
        </pc:sldMkLst>
        <pc:spChg chg="mod">
          <ac:chgData name="William Egge" userId="93f5ac689d079744" providerId="LiveId" clId="{9A8B1C8A-2376-4F69-8AB1-87258111213C}" dt="2023-06-19T02:26:15.492" v="205" actId="20577"/>
          <ac:spMkLst>
            <pc:docMk/>
            <pc:sldMk cId="311932911" sldId="257"/>
            <ac:spMk id="56" creationId="{52E5AAA9-93F2-08ED-2BD7-1ACAE2A7F535}"/>
          </ac:spMkLst>
        </pc:spChg>
        <pc:picChg chg="add del mod">
          <ac:chgData name="William Egge" userId="93f5ac689d079744" providerId="LiveId" clId="{9A8B1C8A-2376-4F69-8AB1-87258111213C}" dt="2023-06-19T02:49:14.922" v="312"/>
          <ac:picMkLst>
            <pc:docMk/>
            <pc:sldMk cId="311932911" sldId="257"/>
            <ac:picMk id="3" creationId="{D3E11E99-C279-6C65-6B90-BD3CCC440CED}"/>
          </ac:picMkLst>
        </pc:picChg>
        <pc:picChg chg="add mod">
          <ac:chgData name="William Egge" userId="93f5ac689d079744" providerId="LiveId" clId="{9A8B1C8A-2376-4F69-8AB1-87258111213C}" dt="2023-06-19T02:49:14.922" v="312"/>
          <ac:picMkLst>
            <pc:docMk/>
            <pc:sldMk cId="311932911" sldId="257"/>
            <ac:picMk id="4" creationId="{AEC0F20D-6187-0966-6FF2-E2F4ACC3EAA6}"/>
          </ac:picMkLst>
        </pc:picChg>
      </pc:sldChg>
      <pc:sldChg chg="modSp mod modTransition">
        <pc:chgData name="William Egge" userId="93f5ac689d079744" providerId="LiveId" clId="{9A8B1C8A-2376-4F69-8AB1-87258111213C}" dt="2023-06-19T02:42:07.797" v="307"/>
        <pc:sldMkLst>
          <pc:docMk/>
          <pc:sldMk cId="3535160032" sldId="267"/>
        </pc:sldMkLst>
        <pc:spChg chg="mod">
          <ac:chgData name="William Egge" userId="93f5ac689d079744" providerId="LiveId" clId="{9A8B1C8A-2376-4F69-8AB1-87258111213C}" dt="2023-06-19T02:06:07.735" v="60" actId="27636"/>
          <ac:spMkLst>
            <pc:docMk/>
            <pc:sldMk cId="3535160032" sldId="267"/>
            <ac:spMk id="3" creationId="{0C814C45-6F4F-5A7A-8DDA-1E1F0112C682}"/>
          </ac:spMkLst>
        </pc:spChg>
      </pc:sldChg>
      <pc:sldChg chg="addSp delSp modSp mod modTransition modAnim modNotesTx">
        <pc:chgData name="William Egge" userId="93f5ac689d079744" providerId="LiveId" clId="{9A8B1C8A-2376-4F69-8AB1-87258111213C}" dt="2023-06-19T02:53:20.557" v="319"/>
        <pc:sldMkLst>
          <pc:docMk/>
          <pc:sldMk cId="4119785011" sldId="268"/>
        </pc:sldMkLst>
        <pc:spChg chg="mod">
          <ac:chgData name="William Egge" userId="93f5ac689d079744" providerId="LiveId" clId="{9A8B1C8A-2376-4F69-8AB1-87258111213C}" dt="2023-06-19T02:01:45.522" v="47"/>
          <ac:spMkLst>
            <pc:docMk/>
            <pc:sldMk cId="4119785011" sldId="268"/>
            <ac:spMk id="2" creationId="{917000C5-F233-E3A8-05E5-1A6B28D74C3F}"/>
          </ac:spMkLst>
        </pc:spChg>
        <pc:spChg chg="mod">
          <ac:chgData name="William Egge" userId="93f5ac689d079744" providerId="LiveId" clId="{9A8B1C8A-2376-4F69-8AB1-87258111213C}" dt="2023-06-19T02:26:21.416" v="208" actId="20577"/>
          <ac:spMkLst>
            <pc:docMk/>
            <pc:sldMk cId="4119785011" sldId="268"/>
            <ac:spMk id="56" creationId="{52E5AAA9-93F2-08ED-2BD7-1ACAE2A7F535}"/>
          </ac:spMkLst>
        </pc:spChg>
        <pc:picChg chg="add del mod">
          <ac:chgData name="William Egge" userId="93f5ac689d079744" providerId="LiveId" clId="{9A8B1C8A-2376-4F69-8AB1-87258111213C}" dt="2023-06-19T02:50:48.518" v="313"/>
          <ac:picMkLst>
            <pc:docMk/>
            <pc:sldMk cId="4119785011" sldId="268"/>
            <ac:picMk id="3" creationId="{8D6AB6BC-992F-B234-6773-629ECC1B7AAB}"/>
          </ac:picMkLst>
        </pc:picChg>
        <pc:picChg chg="add del mod">
          <ac:chgData name="William Egge" userId="93f5ac689d079744" providerId="LiveId" clId="{9A8B1C8A-2376-4F69-8AB1-87258111213C}" dt="2023-06-19T02:50:51.419" v="315"/>
          <ac:picMkLst>
            <pc:docMk/>
            <pc:sldMk cId="4119785011" sldId="268"/>
            <ac:picMk id="4" creationId="{85703A3D-172A-8F60-7DEF-44595FE21EE3}"/>
          </ac:picMkLst>
        </pc:picChg>
        <pc:picChg chg="add del mod ord">
          <ac:chgData name="William Egge" userId="93f5ac689d079744" providerId="LiveId" clId="{9A8B1C8A-2376-4F69-8AB1-87258111213C}" dt="2023-06-19T02:52:33.026" v="316"/>
          <ac:picMkLst>
            <pc:docMk/>
            <pc:sldMk cId="4119785011" sldId="268"/>
            <ac:picMk id="7" creationId="{20164C31-E684-DD52-5DEB-CEDBCCC1EA92}"/>
          </ac:picMkLst>
        </pc:picChg>
        <pc:picChg chg="add del mod">
          <ac:chgData name="William Egge" userId="93f5ac689d079744" providerId="LiveId" clId="{9A8B1C8A-2376-4F69-8AB1-87258111213C}" dt="2023-06-19T02:52:35.153" v="318"/>
          <ac:picMkLst>
            <pc:docMk/>
            <pc:sldMk cId="4119785011" sldId="268"/>
            <ac:picMk id="8" creationId="{66238A81-A659-0826-D772-C3A309D90B15}"/>
          </ac:picMkLst>
        </pc:picChg>
        <pc:picChg chg="add del mod ord">
          <ac:chgData name="William Egge" userId="93f5ac689d079744" providerId="LiveId" clId="{9A8B1C8A-2376-4F69-8AB1-87258111213C}" dt="2023-06-19T02:53:20.557" v="319"/>
          <ac:picMkLst>
            <pc:docMk/>
            <pc:sldMk cId="4119785011" sldId="268"/>
            <ac:picMk id="11" creationId="{1A19B058-6982-B973-B534-BC1AA69EE15E}"/>
          </ac:picMkLst>
        </pc:picChg>
        <pc:picChg chg="add mod">
          <ac:chgData name="William Egge" userId="93f5ac689d079744" providerId="LiveId" clId="{9A8B1C8A-2376-4F69-8AB1-87258111213C}" dt="2023-06-19T02:53:20.557" v="319"/>
          <ac:picMkLst>
            <pc:docMk/>
            <pc:sldMk cId="4119785011" sldId="268"/>
            <ac:picMk id="12" creationId="{033C2F6B-66E8-0A92-A082-69B1F5386CF9}"/>
          </ac:picMkLst>
        </pc:picChg>
      </pc:sldChg>
      <pc:sldChg chg="addSp delSp modSp mod modTransition modNotesTx">
        <pc:chgData name="William Egge" userId="93f5ac689d079744" providerId="LiveId" clId="{9A8B1C8A-2376-4F69-8AB1-87258111213C}" dt="2023-06-19T02:55:09.359" v="320"/>
        <pc:sldMkLst>
          <pc:docMk/>
          <pc:sldMk cId="839264308" sldId="269"/>
        </pc:sldMkLst>
        <pc:spChg chg="mod">
          <ac:chgData name="William Egge" userId="93f5ac689d079744" providerId="LiveId" clId="{9A8B1C8A-2376-4F69-8AB1-87258111213C}" dt="2023-06-19T02:02:43.361" v="49"/>
          <ac:spMkLst>
            <pc:docMk/>
            <pc:sldMk cId="839264308" sldId="269"/>
            <ac:spMk id="2" creationId="{917000C5-F233-E3A8-05E5-1A6B28D74C3F}"/>
          </ac:spMkLst>
        </pc:spChg>
        <pc:spChg chg="mod">
          <ac:chgData name="William Egge" userId="93f5ac689d079744" providerId="LiveId" clId="{9A8B1C8A-2376-4F69-8AB1-87258111213C}" dt="2023-06-19T02:26:28.443" v="211" actId="20577"/>
          <ac:spMkLst>
            <pc:docMk/>
            <pc:sldMk cId="839264308" sldId="269"/>
            <ac:spMk id="56" creationId="{52E5AAA9-93F2-08ED-2BD7-1ACAE2A7F535}"/>
          </ac:spMkLst>
        </pc:spChg>
        <pc:picChg chg="add del mod">
          <ac:chgData name="William Egge" userId="93f5ac689d079744" providerId="LiveId" clId="{9A8B1C8A-2376-4F69-8AB1-87258111213C}" dt="2023-06-19T02:55:09.359" v="320"/>
          <ac:picMkLst>
            <pc:docMk/>
            <pc:sldMk cId="839264308" sldId="269"/>
            <ac:picMk id="3" creationId="{BB6CA83C-2848-F806-6BB6-E70FF6AACC63}"/>
          </ac:picMkLst>
        </pc:picChg>
        <pc:picChg chg="add mod">
          <ac:chgData name="William Egge" userId="93f5ac689d079744" providerId="LiveId" clId="{9A8B1C8A-2376-4F69-8AB1-87258111213C}" dt="2023-06-19T02:55:09.359" v="320"/>
          <ac:picMkLst>
            <pc:docMk/>
            <pc:sldMk cId="839264308" sldId="269"/>
            <ac:picMk id="4" creationId="{DED37276-5A60-B229-4C53-93264DE8CF88}"/>
          </ac:picMkLst>
        </pc:picChg>
      </pc:sldChg>
      <pc:sldChg chg="addSp delSp modSp mod modTransition modNotesTx">
        <pc:chgData name="William Egge" userId="93f5ac689d079744" providerId="LiveId" clId="{9A8B1C8A-2376-4F69-8AB1-87258111213C}" dt="2023-06-19T02:56:59.653" v="321"/>
        <pc:sldMkLst>
          <pc:docMk/>
          <pc:sldMk cId="2768844345" sldId="270"/>
        </pc:sldMkLst>
        <pc:spChg chg="mod">
          <ac:chgData name="William Egge" userId="93f5ac689d079744" providerId="LiveId" clId="{9A8B1C8A-2376-4F69-8AB1-87258111213C}" dt="2023-06-19T02:03:08.315" v="50"/>
          <ac:spMkLst>
            <pc:docMk/>
            <pc:sldMk cId="2768844345" sldId="270"/>
            <ac:spMk id="2" creationId="{917000C5-F233-E3A8-05E5-1A6B28D74C3F}"/>
          </ac:spMkLst>
        </pc:spChg>
        <pc:spChg chg="mod">
          <ac:chgData name="William Egge" userId="93f5ac689d079744" providerId="LiveId" clId="{9A8B1C8A-2376-4F69-8AB1-87258111213C}" dt="2023-06-19T02:26:34.503" v="214" actId="20577"/>
          <ac:spMkLst>
            <pc:docMk/>
            <pc:sldMk cId="2768844345" sldId="270"/>
            <ac:spMk id="56" creationId="{52E5AAA9-93F2-08ED-2BD7-1ACAE2A7F535}"/>
          </ac:spMkLst>
        </pc:spChg>
        <pc:picChg chg="add del mod">
          <ac:chgData name="William Egge" userId="93f5ac689d079744" providerId="LiveId" clId="{9A8B1C8A-2376-4F69-8AB1-87258111213C}" dt="2023-06-19T02:56:59.653" v="321"/>
          <ac:picMkLst>
            <pc:docMk/>
            <pc:sldMk cId="2768844345" sldId="270"/>
            <ac:picMk id="3" creationId="{46270144-0D6A-8BAB-1D13-8E8E77E1FC52}"/>
          </ac:picMkLst>
        </pc:picChg>
        <pc:picChg chg="add mod">
          <ac:chgData name="William Egge" userId="93f5ac689d079744" providerId="LiveId" clId="{9A8B1C8A-2376-4F69-8AB1-87258111213C}" dt="2023-06-19T02:56:59.653" v="321"/>
          <ac:picMkLst>
            <pc:docMk/>
            <pc:sldMk cId="2768844345" sldId="270"/>
            <ac:picMk id="4" creationId="{4655CD37-504B-41E5-FB4E-DD883D0522B8}"/>
          </ac:picMkLst>
        </pc:picChg>
      </pc:sldChg>
      <pc:sldChg chg="addSp delSp modSp mod modTransition modNotesTx">
        <pc:chgData name="William Egge" userId="93f5ac689d079744" providerId="LiveId" clId="{9A8B1C8A-2376-4F69-8AB1-87258111213C}" dt="2023-06-19T02:59:08.608" v="322"/>
        <pc:sldMkLst>
          <pc:docMk/>
          <pc:sldMk cId="820229966" sldId="271"/>
        </pc:sldMkLst>
        <pc:spChg chg="mod">
          <ac:chgData name="William Egge" userId="93f5ac689d079744" providerId="LiveId" clId="{9A8B1C8A-2376-4F69-8AB1-87258111213C}" dt="2023-06-19T02:03:39.895" v="51"/>
          <ac:spMkLst>
            <pc:docMk/>
            <pc:sldMk cId="820229966" sldId="271"/>
            <ac:spMk id="2" creationId="{917000C5-F233-E3A8-05E5-1A6B28D74C3F}"/>
          </ac:spMkLst>
        </pc:spChg>
        <pc:spChg chg="mod">
          <ac:chgData name="William Egge" userId="93f5ac689d079744" providerId="LiveId" clId="{9A8B1C8A-2376-4F69-8AB1-87258111213C}" dt="2023-06-19T02:26:48.365" v="217" actId="20577"/>
          <ac:spMkLst>
            <pc:docMk/>
            <pc:sldMk cId="820229966" sldId="271"/>
            <ac:spMk id="56" creationId="{52E5AAA9-93F2-08ED-2BD7-1ACAE2A7F535}"/>
          </ac:spMkLst>
        </pc:spChg>
        <pc:picChg chg="add del mod">
          <ac:chgData name="William Egge" userId="93f5ac689d079744" providerId="LiveId" clId="{9A8B1C8A-2376-4F69-8AB1-87258111213C}" dt="2023-06-19T02:59:08.608" v="322"/>
          <ac:picMkLst>
            <pc:docMk/>
            <pc:sldMk cId="820229966" sldId="271"/>
            <ac:picMk id="3" creationId="{CD4DC9C3-030E-5246-E630-F647E42D2BBC}"/>
          </ac:picMkLst>
        </pc:picChg>
        <pc:picChg chg="add mod">
          <ac:chgData name="William Egge" userId="93f5ac689d079744" providerId="LiveId" clId="{9A8B1C8A-2376-4F69-8AB1-87258111213C}" dt="2023-06-19T02:59:08.608" v="322"/>
          <ac:picMkLst>
            <pc:docMk/>
            <pc:sldMk cId="820229966" sldId="271"/>
            <ac:picMk id="4" creationId="{BEFC3FC2-D1DC-0B1F-26D5-62868B08E7E2}"/>
          </ac:picMkLst>
        </pc:picChg>
      </pc:sldChg>
      <pc:sldChg chg="addSp delSp modSp mod modTransition modNotesTx">
        <pc:chgData name="William Egge" userId="93f5ac689d079744" providerId="LiveId" clId="{9A8B1C8A-2376-4F69-8AB1-87258111213C}" dt="2023-06-19T03:01:15.551" v="323"/>
        <pc:sldMkLst>
          <pc:docMk/>
          <pc:sldMk cId="1906704032" sldId="272"/>
        </pc:sldMkLst>
        <pc:spChg chg="mod">
          <ac:chgData name="William Egge" userId="93f5ac689d079744" providerId="LiveId" clId="{9A8B1C8A-2376-4F69-8AB1-87258111213C}" dt="2023-06-19T02:04:06.917" v="52"/>
          <ac:spMkLst>
            <pc:docMk/>
            <pc:sldMk cId="1906704032" sldId="272"/>
            <ac:spMk id="2" creationId="{917000C5-F233-E3A8-05E5-1A6B28D74C3F}"/>
          </ac:spMkLst>
        </pc:spChg>
        <pc:spChg chg="mod">
          <ac:chgData name="William Egge" userId="93f5ac689d079744" providerId="LiveId" clId="{9A8B1C8A-2376-4F69-8AB1-87258111213C}" dt="2023-06-19T02:27:06.391" v="220" actId="20577"/>
          <ac:spMkLst>
            <pc:docMk/>
            <pc:sldMk cId="1906704032" sldId="272"/>
            <ac:spMk id="56" creationId="{52E5AAA9-93F2-08ED-2BD7-1ACAE2A7F535}"/>
          </ac:spMkLst>
        </pc:spChg>
        <pc:picChg chg="add del mod">
          <ac:chgData name="William Egge" userId="93f5ac689d079744" providerId="LiveId" clId="{9A8B1C8A-2376-4F69-8AB1-87258111213C}" dt="2023-06-19T03:01:15.551" v="323"/>
          <ac:picMkLst>
            <pc:docMk/>
            <pc:sldMk cId="1906704032" sldId="272"/>
            <ac:picMk id="3" creationId="{673AD6FA-D78F-5C40-ADE4-DA39CBEC2268}"/>
          </ac:picMkLst>
        </pc:picChg>
        <pc:picChg chg="add mod">
          <ac:chgData name="William Egge" userId="93f5ac689d079744" providerId="LiveId" clId="{9A8B1C8A-2376-4F69-8AB1-87258111213C}" dt="2023-06-19T03:01:15.551" v="323"/>
          <ac:picMkLst>
            <pc:docMk/>
            <pc:sldMk cId="1906704032" sldId="272"/>
            <ac:picMk id="4" creationId="{3F159845-147D-8635-B67A-13AEE1CC87D7}"/>
          </ac:picMkLst>
        </pc:picChg>
      </pc:sldChg>
      <pc:sldChg chg="addSp delSp modSp mod modTransition modNotesTx">
        <pc:chgData name="William Egge" userId="93f5ac689d079744" providerId="LiveId" clId="{9A8B1C8A-2376-4F69-8AB1-87258111213C}" dt="2023-06-19T03:03:34.229" v="324"/>
        <pc:sldMkLst>
          <pc:docMk/>
          <pc:sldMk cId="3946793740" sldId="273"/>
        </pc:sldMkLst>
        <pc:spChg chg="mod">
          <ac:chgData name="William Egge" userId="93f5ac689d079744" providerId="LiveId" clId="{9A8B1C8A-2376-4F69-8AB1-87258111213C}" dt="2023-06-19T02:04:28.734" v="53"/>
          <ac:spMkLst>
            <pc:docMk/>
            <pc:sldMk cId="3946793740" sldId="273"/>
            <ac:spMk id="2" creationId="{917000C5-F233-E3A8-05E5-1A6B28D74C3F}"/>
          </ac:spMkLst>
        </pc:spChg>
        <pc:spChg chg="mod">
          <ac:chgData name="William Egge" userId="93f5ac689d079744" providerId="LiveId" clId="{9A8B1C8A-2376-4F69-8AB1-87258111213C}" dt="2023-06-19T02:27:18.902" v="223" actId="20577"/>
          <ac:spMkLst>
            <pc:docMk/>
            <pc:sldMk cId="3946793740" sldId="273"/>
            <ac:spMk id="56" creationId="{52E5AAA9-93F2-08ED-2BD7-1ACAE2A7F535}"/>
          </ac:spMkLst>
        </pc:spChg>
        <pc:picChg chg="add del mod">
          <ac:chgData name="William Egge" userId="93f5ac689d079744" providerId="LiveId" clId="{9A8B1C8A-2376-4F69-8AB1-87258111213C}" dt="2023-06-19T03:03:34.229" v="324"/>
          <ac:picMkLst>
            <pc:docMk/>
            <pc:sldMk cId="3946793740" sldId="273"/>
            <ac:picMk id="3" creationId="{AB8B26E8-7624-6135-3BBD-EB2A3DE9C4CD}"/>
          </ac:picMkLst>
        </pc:picChg>
        <pc:picChg chg="add mod">
          <ac:chgData name="William Egge" userId="93f5ac689d079744" providerId="LiveId" clId="{9A8B1C8A-2376-4F69-8AB1-87258111213C}" dt="2023-06-19T03:03:34.229" v="324"/>
          <ac:picMkLst>
            <pc:docMk/>
            <pc:sldMk cId="3946793740" sldId="273"/>
            <ac:picMk id="4" creationId="{3F9DA90B-01FD-C707-71D1-303FB4389137}"/>
          </ac:picMkLst>
        </pc:picChg>
      </pc:sldChg>
      <pc:sldChg chg="addSp delSp modSp mod modTransition modNotesTx">
        <pc:chgData name="William Egge" userId="93f5ac689d079744" providerId="LiveId" clId="{9A8B1C8A-2376-4F69-8AB1-87258111213C}" dt="2023-06-19T03:05:32.267" v="325"/>
        <pc:sldMkLst>
          <pc:docMk/>
          <pc:sldMk cId="1068066133" sldId="274"/>
        </pc:sldMkLst>
        <pc:spChg chg="mod">
          <ac:chgData name="William Egge" userId="93f5ac689d079744" providerId="LiveId" clId="{9A8B1C8A-2376-4F69-8AB1-87258111213C}" dt="2023-06-19T02:04:50.707" v="57" actId="27636"/>
          <ac:spMkLst>
            <pc:docMk/>
            <pc:sldMk cId="1068066133" sldId="274"/>
            <ac:spMk id="2" creationId="{917000C5-F233-E3A8-05E5-1A6B28D74C3F}"/>
          </ac:spMkLst>
        </pc:spChg>
        <pc:spChg chg="mod">
          <ac:chgData name="William Egge" userId="93f5ac689d079744" providerId="LiveId" clId="{9A8B1C8A-2376-4F69-8AB1-87258111213C}" dt="2023-06-19T02:27:28.965" v="224" actId="20577"/>
          <ac:spMkLst>
            <pc:docMk/>
            <pc:sldMk cId="1068066133" sldId="274"/>
            <ac:spMk id="56" creationId="{52E5AAA9-93F2-08ED-2BD7-1ACAE2A7F535}"/>
          </ac:spMkLst>
        </pc:spChg>
        <pc:picChg chg="add del mod">
          <ac:chgData name="William Egge" userId="93f5ac689d079744" providerId="LiveId" clId="{9A8B1C8A-2376-4F69-8AB1-87258111213C}" dt="2023-06-19T03:05:32.267" v="325"/>
          <ac:picMkLst>
            <pc:docMk/>
            <pc:sldMk cId="1068066133" sldId="274"/>
            <ac:picMk id="3" creationId="{C7D22810-A040-4157-88FD-A2896A502BCA}"/>
          </ac:picMkLst>
        </pc:picChg>
        <pc:picChg chg="add mod">
          <ac:chgData name="William Egge" userId="93f5ac689d079744" providerId="LiveId" clId="{9A8B1C8A-2376-4F69-8AB1-87258111213C}" dt="2023-06-19T03:05:32.267" v="325"/>
          <ac:picMkLst>
            <pc:docMk/>
            <pc:sldMk cId="1068066133" sldId="274"/>
            <ac:picMk id="4" creationId="{DAC86EF6-DE33-92EB-A0F2-2878C2469B83}"/>
          </ac:picMkLst>
        </pc:picChg>
      </pc:sldChg>
      <pc:sldChg chg="addSp delSp modSp mod modTransition modNotesTx">
        <pc:chgData name="William Egge" userId="93f5ac689d079744" providerId="LiveId" clId="{9A8B1C8A-2376-4F69-8AB1-87258111213C}" dt="2023-06-19T03:07:36.090" v="326"/>
        <pc:sldMkLst>
          <pc:docMk/>
          <pc:sldMk cId="928325185" sldId="275"/>
        </pc:sldMkLst>
        <pc:spChg chg="mod">
          <ac:chgData name="William Egge" userId="93f5ac689d079744" providerId="LiveId" clId="{9A8B1C8A-2376-4F69-8AB1-87258111213C}" dt="2023-06-19T02:05:23.838" v="58"/>
          <ac:spMkLst>
            <pc:docMk/>
            <pc:sldMk cId="928325185" sldId="275"/>
            <ac:spMk id="2" creationId="{917000C5-F233-E3A8-05E5-1A6B28D74C3F}"/>
          </ac:spMkLst>
        </pc:spChg>
        <pc:spChg chg="mod">
          <ac:chgData name="William Egge" userId="93f5ac689d079744" providerId="LiveId" clId="{9A8B1C8A-2376-4F69-8AB1-87258111213C}" dt="2023-06-19T02:27:37.654" v="227" actId="20577"/>
          <ac:spMkLst>
            <pc:docMk/>
            <pc:sldMk cId="928325185" sldId="275"/>
            <ac:spMk id="56" creationId="{52E5AAA9-93F2-08ED-2BD7-1ACAE2A7F535}"/>
          </ac:spMkLst>
        </pc:spChg>
        <pc:picChg chg="add del mod">
          <ac:chgData name="William Egge" userId="93f5ac689d079744" providerId="LiveId" clId="{9A8B1C8A-2376-4F69-8AB1-87258111213C}" dt="2023-06-19T03:07:36.090" v="326"/>
          <ac:picMkLst>
            <pc:docMk/>
            <pc:sldMk cId="928325185" sldId="275"/>
            <ac:picMk id="3" creationId="{11F38FFB-C286-4167-7C31-F56AE716C8CD}"/>
          </ac:picMkLst>
        </pc:picChg>
        <pc:picChg chg="add mod">
          <ac:chgData name="William Egge" userId="93f5ac689d079744" providerId="LiveId" clId="{9A8B1C8A-2376-4F69-8AB1-87258111213C}" dt="2023-06-19T03:07:36.090" v="326"/>
          <ac:picMkLst>
            <pc:docMk/>
            <pc:sldMk cId="928325185" sldId="275"/>
            <ac:picMk id="4" creationId="{1F785806-0FA5-DCC5-AFC1-A97B8D57EE00}"/>
          </ac:picMkLst>
        </pc:picChg>
      </pc:sldChg>
      <pc:sldChg chg="addSp delSp modSp mod modTransition modNotesTx">
        <pc:chgData name="William Egge" userId="93f5ac689d079744" providerId="LiveId" clId="{9A8B1C8A-2376-4F69-8AB1-87258111213C}" dt="2023-06-19T03:09:49.769" v="327"/>
        <pc:sldMkLst>
          <pc:docMk/>
          <pc:sldMk cId="3492775075" sldId="276"/>
        </pc:sldMkLst>
        <pc:spChg chg="mod">
          <ac:chgData name="William Egge" userId="93f5ac689d079744" providerId="LiveId" clId="{9A8B1C8A-2376-4F69-8AB1-87258111213C}" dt="2023-06-19T02:28:49.073" v="252" actId="20577"/>
          <ac:spMkLst>
            <pc:docMk/>
            <pc:sldMk cId="3492775075" sldId="276"/>
            <ac:spMk id="56" creationId="{52E5AAA9-93F2-08ED-2BD7-1ACAE2A7F535}"/>
          </ac:spMkLst>
        </pc:spChg>
        <pc:picChg chg="add del mod">
          <ac:chgData name="William Egge" userId="93f5ac689d079744" providerId="LiveId" clId="{9A8B1C8A-2376-4F69-8AB1-87258111213C}" dt="2023-06-19T03:09:49.769" v="327"/>
          <ac:picMkLst>
            <pc:docMk/>
            <pc:sldMk cId="3492775075" sldId="276"/>
            <ac:picMk id="3" creationId="{6A2DA433-CAA6-EA84-F3E1-306B05A66061}"/>
          </ac:picMkLst>
        </pc:picChg>
        <pc:picChg chg="add mod">
          <ac:chgData name="William Egge" userId="93f5ac689d079744" providerId="LiveId" clId="{9A8B1C8A-2376-4F69-8AB1-87258111213C}" dt="2023-06-19T03:09:49.769" v="327"/>
          <ac:picMkLst>
            <pc:docMk/>
            <pc:sldMk cId="3492775075" sldId="276"/>
            <ac:picMk id="4" creationId="{6A0ACDD8-0233-6C9E-0058-46A60D41B84C}"/>
          </ac:picMkLst>
        </pc:picChg>
      </pc:sldChg>
    </pc:docChg>
  </pc:docChgLst>
</pc:chgInfo>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582EA-DFAC-4984-AE32-CEAE21C6AB73}" type="datetimeFigureOut">
              <a:rPr lang="en-US" smtClean="0"/>
              <a:t>6/25/2023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B531E3-9608-4DDE-BB40-7BFDE2CAE8D7}" type="slidenum">
              <a:rPr lang="en-US" smtClean="0"/>
              <a:t>‹#›</a:t>
            </a:fld>
            <a:endParaRPr lang="en-US"/>
          </a:p>
        </p:txBody>
      </p:sp>
    </p:spTree>
    <p:extLst>
      <p:ext uri="{BB962C8B-B14F-4D97-AF65-F5344CB8AC3E}">
        <p14:creationId xmlns:p14="http://schemas.microsoft.com/office/powerpoint/2010/main" val="3424283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Today's presentation will navigate the topic of pager rotation duties in software development, focusing on the best practices within a DevOps environment to maximize system reliability and team efficiency.</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a:t>
            </a:fld>
            <a:endParaRPr lang="en-US"/>
          </a:p>
        </p:txBody>
      </p:sp>
    </p:spTree>
    <p:extLst>
      <p:ext uri="{BB962C8B-B14F-4D97-AF65-F5344CB8AC3E}">
        <p14:creationId xmlns:p14="http://schemas.microsoft.com/office/powerpoint/2010/main" val="42348647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Maintaining a balanced workload is vital to prevent burnout and ensure sustained productivity. By ensuring that on-call duties are evenly distributed and that team members are not overwhelmed, organizations can preserve the health and well-being of their employees (</a:t>
            </a:r>
            <a:r>
              <a:rPr lang="en-US" b="0" i="0" dirty="0" err="1">
                <a:solidFill>
                  <a:srgbClr val="374151"/>
                </a:solidFill>
                <a:effectLst/>
                <a:latin typeface="Söhne"/>
              </a:rPr>
              <a:t>Limoncelli</a:t>
            </a:r>
            <a:r>
              <a:rPr lang="en-US" b="0" i="0" dirty="0">
                <a:solidFill>
                  <a:srgbClr val="374151"/>
                </a:solidFill>
                <a:effectLst/>
                <a:latin typeface="Söhne"/>
              </a:rPr>
              <a:t>, Hogan, &amp; </a:t>
            </a:r>
            <a:r>
              <a:rPr lang="en-US" b="0" i="0" dirty="0" err="1">
                <a:solidFill>
                  <a:srgbClr val="374151"/>
                </a:solidFill>
                <a:effectLst/>
                <a:latin typeface="Söhne"/>
              </a:rPr>
              <a:t>Chalup</a:t>
            </a:r>
            <a:r>
              <a:rPr lang="en-US" b="0" i="0" dirty="0">
                <a:solidFill>
                  <a:srgbClr val="374151"/>
                </a:solidFill>
                <a:effectLst/>
                <a:latin typeface="Söhne"/>
              </a:rPr>
              <a:t>, 2012).</a:t>
            </a:r>
          </a:p>
          <a:p>
            <a:br>
              <a:rPr lang="en-US" dirty="0"/>
            </a:b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10</a:t>
            </a:fld>
            <a:endParaRPr lang="en-US"/>
          </a:p>
        </p:txBody>
      </p:sp>
    </p:spTree>
    <p:extLst>
      <p:ext uri="{BB962C8B-B14F-4D97-AF65-F5344CB8AC3E}">
        <p14:creationId xmlns:p14="http://schemas.microsoft.com/office/powerpoint/2010/main" val="224009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In summary, pager rotation duties are an essential aspect of DevOps, and their effective management is critical to maintain system reliability. By implementing predictable schedules, ensuring reasonable shift durations, providing adequate training, documenting procedures, conducting blameless postmortems, leveraging analytics, feedback and tools, and promoting a supportive environment, organizations can optimize pager rotation duties for DevOps success.</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11</a:t>
            </a:fld>
            <a:endParaRPr lang="en-US"/>
          </a:p>
        </p:txBody>
      </p:sp>
    </p:spTree>
    <p:extLst>
      <p:ext uri="{BB962C8B-B14F-4D97-AF65-F5344CB8AC3E}">
        <p14:creationId xmlns:p14="http://schemas.microsoft.com/office/powerpoint/2010/main" val="2303856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12</a:t>
            </a:fld>
            <a:endParaRPr lang="en-US"/>
          </a:p>
        </p:txBody>
      </p:sp>
    </p:spTree>
    <p:extLst>
      <p:ext uri="{BB962C8B-B14F-4D97-AF65-F5344CB8AC3E}">
        <p14:creationId xmlns:p14="http://schemas.microsoft.com/office/powerpoint/2010/main" val="4119610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Pager rotation duties play a crucial role in maintaining system reliability and ensuring timely response to incidents in the context of DevOps. These duties should be approached strategically to maximize efficiency and prevent team burnout. </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2</a:t>
            </a:fld>
            <a:endParaRPr lang="en-US"/>
          </a:p>
        </p:txBody>
      </p:sp>
    </p:spTree>
    <p:extLst>
      <p:ext uri="{BB962C8B-B14F-4D97-AF65-F5344CB8AC3E}">
        <p14:creationId xmlns:p14="http://schemas.microsoft.com/office/powerpoint/2010/main" val="3252433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Establishing a clear and predictable on-call schedule is the cornerstone of effective pager rotation. Schedules should take into account the personal lives of team members (PagerDuty, 2018). Predictable schedules enable individuals to plan around their on-call duties, reducing stress and ultimately improving response efficiency.</a:t>
            </a:r>
          </a:p>
        </p:txBody>
      </p:sp>
      <p:sp>
        <p:nvSpPr>
          <p:cNvPr id="4" name="Slide Number Placeholder 3"/>
          <p:cNvSpPr>
            <a:spLocks noGrp="1"/>
          </p:cNvSpPr>
          <p:nvPr>
            <p:ph type="sldNum" sz="quarter" idx="5"/>
          </p:nvPr>
        </p:nvSpPr>
        <p:spPr/>
        <p:txBody>
          <a:bodyPr/>
          <a:lstStyle/>
          <a:p>
            <a:fld id="{F6B531E3-9608-4DDE-BB40-7BFDE2CAE8D7}" type="slidenum">
              <a:rPr lang="en-US" smtClean="0"/>
              <a:t>3</a:t>
            </a:fld>
            <a:endParaRPr lang="en-US"/>
          </a:p>
        </p:txBody>
      </p:sp>
    </p:spTree>
    <p:extLst>
      <p:ext uri="{BB962C8B-B14F-4D97-AF65-F5344CB8AC3E}">
        <p14:creationId xmlns:p14="http://schemas.microsoft.com/office/powerpoint/2010/main" val="2121194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Ensuring the duration of on-call shifts is reasonable is another essential best practice. Prolonged shifts may lead to fatigue and decreased productivity (</a:t>
            </a:r>
            <a:r>
              <a:rPr lang="en-US" b="0" i="0" dirty="0" err="1">
                <a:solidFill>
                  <a:srgbClr val="374151"/>
                </a:solidFill>
                <a:effectLst/>
                <a:latin typeface="Söhne"/>
              </a:rPr>
              <a:t>Marulanda</a:t>
            </a:r>
            <a:r>
              <a:rPr lang="en-US" b="0" i="0" dirty="0">
                <a:solidFill>
                  <a:srgbClr val="374151"/>
                </a:solidFill>
                <a:effectLst/>
                <a:latin typeface="Söhne"/>
              </a:rPr>
              <a:t>, 2017). Commonly, organizations use weekly or bi-weekly shifts. It is crucial that there be sufficient downtime between shifts, allowing individuals to recover and engage in their usual responsibilities without the pressure of being on-call.</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4</a:t>
            </a:fld>
            <a:endParaRPr lang="en-US"/>
          </a:p>
        </p:txBody>
      </p:sp>
    </p:spTree>
    <p:extLst>
      <p:ext uri="{BB962C8B-B14F-4D97-AF65-F5344CB8AC3E}">
        <p14:creationId xmlns:p14="http://schemas.microsoft.com/office/powerpoint/2010/main" val="1225171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Training is a critical component in the preparation for on-call duties. The importance of equipping team members with the necessary skills and knowledge to tackle issues they may face during their on-call shifts cannot be understated. (Kim et al., 2016) This not only expedites incident resolution but also instills confidence, which can alleviate some of the stress associated with being on-call.</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5</a:t>
            </a:fld>
            <a:endParaRPr lang="en-US"/>
          </a:p>
        </p:txBody>
      </p:sp>
    </p:spTree>
    <p:extLst>
      <p:ext uri="{BB962C8B-B14F-4D97-AF65-F5344CB8AC3E}">
        <p14:creationId xmlns:p14="http://schemas.microsoft.com/office/powerpoint/2010/main" val="17862829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Documenting procedures and establishing escalation paths are essential. Well-documented procedures and a clear understanding of escalation protocols can decrease resolution time and ensure incidents are addressed effectively. (Beyer et al., 2016) This is particularly important in DevOps environments, where rapid response and resolution are essential to maintain continuous delivery pipelines.</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6</a:t>
            </a:fld>
            <a:endParaRPr lang="en-US"/>
          </a:p>
        </p:txBody>
      </p:sp>
    </p:spTree>
    <p:extLst>
      <p:ext uri="{BB962C8B-B14F-4D97-AF65-F5344CB8AC3E}">
        <p14:creationId xmlns:p14="http://schemas.microsoft.com/office/powerpoint/2010/main" val="1412945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Blameless postmortems are integral to the DevOps culture and highly relevant to pager rotation duties. After an incident is resolved, the team should conduct an evaluation to understand the causes and develop preventive measures without attributing blame. (Kim et al., 2016) This fosters a culture of continuous improvement and collective responsibility.</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7</a:t>
            </a:fld>
            <a:endParaRPr lang="en-US"/>
          </a:p>
        </p:txBody>
      </p:sp>
    </p:spTree>
    <p:extLst>
      <p:ext uri="{BB962C8B-B14F-4D97-AF65-F5344CB8AC3E}">
        <p14:creationId xmlns:p14="http://schemas.microsoft.com/office/powerpoint/2010/main" val="913306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Using analytics and feedback to continually improve pager rotation procedures is another best practice. Metrics such as incident response times and types of incidents provide insights into areas that require enhancement (Atlassian, 2020). Additionally, collecting feedback from team members can help address concerns and improve the pager rotation process.</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8</a:t>
            </a:fld>
            <a:endParaRPr lang="en-US"/>
          </a:p>
        </p:txBody>
      </p:sp>
    </p:spTree>
    <p:extLst>
      <p:ext uri="{BB962C8B-B14F-4D97-AF65-F5344CB8AC3E}">
        <p14:creationId xmlns:p14="http://schemas.microsoft.com/office/powerpoint/2010/main" val="431435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Tools designed for managing pager rotation and incident response are essential. PagerDuty, </a:t>
            </a:r>
            <a:r>
              <a:rPr lang="en-US" b="0" i="0" dirty="0" err="1">
                <a:solidFill>
                  <a:srgbClr val="374151"/>
                </a:solidFill>
                <a:effectLst/>
                <a:latin typeface="Söhne"/>
              </a:rPr>
              <a:t>Opsgenie</a:t>
            </a:r>
            <a:r>
              <a:rPr lang="en-US" b="0" i="0" dirty="0">
                <a:solidFill>
                  <a:srgbClr val="374151"/>
                </a:solidFill>
                <a:effectLst/>
                <a:latin typeface="Söhne"/>
              </a:rPr>
              <a:t>, and </a:t>
            </a:r>
            <a:r>
              <a:rPr lang="en-US" b="0" i="0" dirty="0" err="1">
                <a:solidFill>
                  <a:srgbClr val="374151"/>
                </a:solidFill>
                <a:effectLst/>
                <a:latin typeface="Söhne"/>
              </a:rPr>
              <a:t>VictorOps</a:t>
            </a:r>
            <a:r>
              <a:rPr lang="en-US" b="0" i="0" dirty="0">
                <a:solidFill>
                  <a:srgbClr val="374151"/>
                </a:solidFill>
                <a:effectLst/>
                <a:latin typeface="Söhne"/>
              </a:rPr>
              <a:t> are examples of tools that offer features such as scheduling, notification, and incident management that streamline pager rotation procedures (Gartner, 2019). Leveraging these tools can reduce the administrative burden and allow teams to focus on solving incidents.</a:t>
            </a:r>
          </a:p>
        </p:txBody>
      </p:sp>
      <p:sp>
        <p:nvSpPr>
          <p:cNvPr id="4" name="Slide Number Placeholder 3"/>
          <p:cNvSpPr>
            <a:spLocks noGrp="1"/>
          </p:cNvSpPr>
          <p:nvPr>
            <p:ph type="sldNum" sz="quarter" idx="5"/>
          </p:nvPr>
        </p:nvSpPr>
        <p:spPr/>
        <p:txBody>
          <a:bodyPr/>
          <a:lstStyle/>
          <a:p>
            <a:fld id="{F6B531E3-9608-4DDE-BB40-7BFDE2CAE8D7}" type="slidenum">
              <a:rPr lang="en-US" smtClean="0"/>
              <a:t>9</a:t>
            </a:fld>
            <a:endParaRPr lang="en-US"/>
          </a:p>
        </p:txBody>
      </p:sp>
    </p:spTree>
    <p:extLst>
      <p:ext uri="{BB962C8B-B14F-4D97-AF65-F5344CB8AC3E}">
        <p14:creationId xmlns:p14="http://schemas.microsoft.com/office/powerpoint/2010/main" val="64763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B9D59-A9A4-8994-26AF-FE4984CBB2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D781F6-6859-0EF3-C39D-BA590B1BA7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7D2EB2-2B46-A12C-661E-99E4168B7B3C}"/>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5" name="Footer Placeholder 4">
            <a:extLst>
              <a:ext uri="{FF2B5EF4-FFF2-40B4-BE49-F238E27FC236}">
                <a16:creationId xmlns:a16="http://schemas.microsoft.com/office/drawing/2014/main" id="{D173488D-354F-C756-9830-B43FDA32D0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F47445-073C-D221-D4E7-B59B02988ADB}"/>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78757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3482D-0584-9A59-72DB-ADDFA3B16F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3BE060-6B3E-5BBC-9FBB-88F1BF76BA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1CD1ED-184B-D58E-946B-12241FC2249F}"/>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5" name="Footer Placeholder 4">
            <a:extLst>
              <a:ext uri="{FF2B5EF4-FFF2-40B4-BE49-F238E27FC236}">
                <a16:creationId xmlns:a16="http://schemas.microsoft.com/office/drawing/2014/main" id="{590B8E12-ED4B-92B4-8B3B-39EE8BB7D2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3F77EC-E326-03F4-397E-AD7D02D743C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357376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15C64E-EAF1-F98B-7365-7AD1DC6838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E8F58A-AA27-5B31-AC2B-C0BBAE0BB1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309F2-FD91-7DE8-B32A-C7C334DB8D1C}"/>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5" name="Footer Placeholder 4">
            <a:extLst>
              <a:ext uri="{FF2B5EF4-FFF2-40B4-BE49-F238E27FC236}">
                <a16:creationId xmlns:a16="http://schemas.microsoft.com/office/drawing/2014/main" id="{434124C2-2A63-3371-3968-A2B114542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B285CD-0810-BF1D-5FB6-E73F1F7115D7}"/>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346893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1200F-9EED-8482-6065-3288A3E46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B82E12-B269-1ED5-A370-CE48D9318F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73C7AA-563A-F901-0EA3-B2E41BCE9FC3}"/>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5" name="Footer Placeholder 4">
            <a:extLst>
              <a:ext uri="{FF2B5EF4-FFF2-40B4-BE49-F238E27FC236}">
                <a16:creationId xmlns:a16="http://schemas.microsoft.com/office/drawing/2014/main" id="{C2D1714E-D1AE-6E48-F403-343AEBC0C7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EC6EA-DED8-6040-FFED-954CABE1E38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94670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760E2-B3DA-09C9-78F5-237E4850D2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9B132A-807B-B1A6-F25A-BCD8F9A7F3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D9735D-A90A-B4DA-337D-36ABC9B92ECE}"/>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5" name="Footer Placeholder 4">
            <a:extLst>
              <a:ext uri="{FF2B5EF4-FFF2-40B4-BE49-F238E27FC236}">
                <a16:creationId xmlns:a16="http://schemas.microsoft.com/office/drawing/2014/main" id="{815C084A-69C6-1884-4CD6-5A3B2579B0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1EA6D3-7612-3C35-588E-ECF2ADAAC0A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7715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69E7C-7040-CC35-00CA-426BF0D741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68CDF0-9C9D-1E65-F037-CAD9AC0A58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3AFAC6-DD5D-A328-A537-6ED4E1BA44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E63283-167A-7FB5-E7F3-67E4D46C4EBA}"/>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6" name="Footer Placeholder 5">
            <a:extLst>
              <a:ext uri="{FF2B5EF4-FFF2-40B4-BE49-F238E27FC236}">
                <a16:creationId xmlns:a16="http://schemas.microsoft.com/office/drawing/2014/main" id="{5A92B30A-3671-11E6-9F7A-A13252AA83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494792-522A-AFF0-9889-BF16EE1BAFA1}"/>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693712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F4C8-4958-EBBA-E9C0-B2E3278A48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6F480B-557D-C1B9-636B-4F8287E39C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316DDF-7D82-BBE3-4F6E-E5C1A5E188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2F536B-54E6-D7A9-7BE8-E201721916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936461-2DF2-4626-9473-CF4B366157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B89E4F-03F0-6DC2-7A73-5FEA08EACF58}"/>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8" name="Footer Placeholder 7">
            <a:extLst>
              <a:ext uri="{FF2B5EF4-FFF2-40B4-BE49-F238E27FC236}">
                <a16:creationId xmlns:a16="http://schemas.microsoft.com/office/drawing/2014/main" id="{C9D13427-9E46-0ADF-EF79-93A1D5535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7C9435-7CD2-60B5-43F8-1FDECF8C32FC}"/>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224125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9A20E-DD6C-083D-8CFD-B038F70EEB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1FBB8B-80CD-8E14-3F3A-5AA44B168DD6}"/>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4" name="Footer Placeholder 3">
            <a:extLst>
              <a:ext uri="{FF2B5EF4-FFF2-40B4-BE49-F238E27FC236}">
                <a16:creationId xmlns:a16="http://schemas.microsoft.com/office/drawing/2014/main" id="{2F58E3A0-CFAC-C0A1-8580-CA57E7061E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434E61-9882-3525-F570-3B94143B5F69}"/>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366052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3EC58-0519-60B7-2057-6089E7C32E01}"/>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3" name="Footer Placeholder 2">
            <a:extLst>
              <a:ext uri="{FF2B5EF4-FFF2-40B4-BE49-F238E27FC236}">
                <a16:creationId xmlns:a16="http://schemas.microsoft.com/office/drawing/2014/main" id="{38B6357E-D251-3D08-9D7C-F7E9EFAD8C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5EEA90-5FF1-E3D1-8148-236C9E77DE04}"/>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610062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DB90F-713C-7EC4-21B1-591D97BD2C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6A69DB-64BF-3D77-A400-D6111E1151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AE06178-2234-1E5F-4327-711B02234E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F0BC84-6B67-0889-91C0-72BD4094A4C2}"/>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6" name="Footer Placeholder 5">
            <a:extLst>
              <a:ext uri="{FF2B5EF4-FFF2-40B4-BE49-F238E27FC236}">
                <a16:creationId xmlns:a16="http://schemas.microsoft.com/office/drawing/2014/main" id="{2D26445F-2D4E-39C7-9DE0-AE1BEAF66C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6BF8B2-0DE8-99A3-47B6-D22EA4545C4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980256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8587C-C979-5DEA-BC6D-CB662A418C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D385C8-CDAC-C1AD-E97E-52FA8FA1B5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7A9B3AE-C9B5-5C8C-26A4-1731EECAA5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B23F8-CAD1-2D41-F638-A209F0F6576D}"/>
              </a:ext>
            </a:extLst>
          </p:cNvPr>
          <p:cNvSpPr>
            <a:spLocks noGrp="1"/>
          </p:cNvSpPr>
          <p:nvPr>
            <p:ph type="dt" sz="half" idx="10"/>
          </p:nvPr>
        </p:nvSpPr>
        <p:spPr/>
        <p:txBody>
          <a:bodyPr/>
          <a:lstStyle/>
          <a:p>
            <a:fld id="{A89D12CB-6A8B-447D-BCA4-13DF7FED160A}" type="datetimeFigureOut">
              <a:rPr lang="en-US" smtClean="0"/>
              <a:t>6/25/2023</a:t>
            </a:fld>
            <a:endParaRPr lang="en-US"/>
          </a:p>
        </p:txBody>
      </p:sp>
      <p:sp>
        <p:nvSpPr>
          <p:cNvPr id="6" name="Footer Placeholder 5">
            <a:extLst>
              <a:ext uri="{FF2B5EF4-FFF2-40B4-BE49-F238E27FC236}">
                <a16:creationId xmlns:a16="http://schemas.microsoft.com/office/drawing/2014/main" id="{17B221BE-03E0-56FF-A9FE-6EBFF8B06A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3A426-F91A-A4B2-D95A-A399CF8A591E}"/>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99026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6693A2-7C03-CD25-913E-27F21A13C5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4A3543-E83C-40C8-DD4C-B2E161DFC7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513A72-3BB8-9180-C149-916D8EFB89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9D12CB-6A8B-447D-BCA4-13DF7FED160A}" type="datetimeFigureOut">
              <a:rPr lang="en-US" smtClean="0"/>
              <a:t>6/25/2023</a:t>
            </a:fld>
            <a:endParaRPr lang="en-US"/>
          </a:p>
        </p:txBody>
      </p:sp>
      <p:sp>
        <p:nvSpPr>
          <p:cNvPr id="5" name="Footer Placeholder 4">
            <a:extLst>
              <a:ext uri="{FF2B5EF4-FFF2-40B4-BE49-F238E27FC236}">
                <a16:creationId xmlns:a16="http://schemas.microsoft.com/office/drawing/2014/main" id="{7658F81F-8EFF-9903-82F2-93EFB08B07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C54B80-51EB-0549-9CB8-C93BF85326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603ADD-9C1F-47E7-9788-8FA1C7D1425F}" type="slidenum">
              <a:rPr lang="en-US" smtClean="0"/>
              <a:t>‹#›</a:t>
            </a:fld>
            <a:endParaRPr lang="en-US"/>
          </a:p>
        </p:txBody>
      </p:sp>
    </p:spTree>
    <p:extLst>
      <p:ext uri="{BB962C8B-B14F-4D97-AF65-F5344CB8AC3E}">
        <p14:creationId xmlns:p14="http://schemas.microsoft.com/office/powerpoint/2010/main" val="15146006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0E21785-62D8-430F-9521-90166EF7C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ED7CF8A0-D3E4-4A16-87D3-1D973AC61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3296" y="697832"/>
            <a:ext cx="8189484" cy="5541981"/>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7A5D3B08-B61F-203F-695D-172EC9FC8C2E}"/>
              </a:ext>
            </a:extLst>
          </p:cNvPr>
          <p:cNvSpPr>
            <a:spLocks noGrp="1"/>
          </p:cNvSpPr>
          <p:nvPr>
            <p:ph type="ctrTitle"/>
          </p:nvPr>
        </p:nvSpPr>
        <p:spPr>
          <a:xfrm>
            <a:off x="1989220" y="1874233"/>
            <a:ext cx="8213559" cy="2149412"/>
          </a:xfrm>
        </p:spPr>
        <p:txBody>
          <a:bodyPr>
            <a:normAutofit/>
          </a:bodyPr>
          <a:lstStyle/>
          <a:p>
            <a:pPr defTabSz="493776"/>
            <a:r>
              <a:rPr lang="en-US" sz="5200" dirty="0"/>
              <a:t>Pager Rotation Duties</a:t>
            </a:r>
          </a:p>
        </p:txBody>
      </p:sp>
      <p:sp>
        <p:nvSpPr>
          <p:cNvPr id="3" name="Subtitle 2">
            <a:extLst>
              <a:ext uri="{FF2B5EF4-FFF2-40B4-BE49-F238E27FC236}">
                <a16:creationId xmlns:a16="http://schemas.microsoft.com/office/drawing/2014/main" id="{C365C3E2-0662-FE32-CE05-61A01091EBE9}"/>
              </a:ext>
            </a:extLst>
          </p:cNvPr>
          <p:cNvSpPr>
            <a:spLocks noGrp="1"/>
          </p:cNvSpPr>
          <p:nvPr>
            <p:ph type="subTitle" idx="1"/>
          </p:nvPr>
        </p:nvSpPr>
        <p:spPr>
          <a:xfrm>
            <a:off x="3880419" y="4300833"/>
            <a:ext cx="4431162" cy="1191873"/>
          </a:xfrm>
        </p:spPr>
        <p:txBody>
          <a:bodyPr>
            <a:normAutofit/>
          </a:bodyPr>
          <a:lstStyle/>
          <a:p>
            <a:pPr defTabSz="493776">
              <a:spcBef>
                <a:spcPts val="540"/>
              </a:spcBef>
            </a:pPr>
            <a:r>
              <a:rPr lang="en-US" kern="1200">
                <a:latin typeface="+mn-lt"/>
                <a:ea typeface="+mn-ea"/>
                <a:cs typeface="+mn-cs"/>
              </a:rPr>
              <a:t>By William Egge</a:t>
            </a:r>
            <a:endParaRPr lang="en-US"/>
          </a:p>
        </p:txBody>
      </p:sp>
      <p:pic>
        <p:nvPicPr>
          <p:cNvPr id="20" name="Audio 19">
            <a:hlinkClick r:id="" action="ppaction://media"/>
            <a:extLst>
              <a:ext uri="{FF2B5EF4-FFF2-40B4-BE49-F238E27FC236}">
                <a16:creationId xmlns:a16="http://schemas.microsoft.com/office/drawing/2014/main" id="{F7825634-32C8-3BAF-8F1B-3E4AC62757A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80758824"/>
      </p:ext>
    </p:extLst>
  </p:cSld>
  <p:clrMapOvr>
    <a:masterClrMapping/>
  </p:clrMapOvr>
  <mc:AlternateContent xmlns:mc="http://schemas.openxmlformats.org/markup-compatibility/2006">
    <mc:Choice xmlns:p14="http://schemas.microsoft.com/office/powerpoint/2010/main" Requires="p14">
      <p:transition spd="slow" p14:dur="2000" advTm="13199"/>
    </mc:Choice>
    <mc:Fallback>
      <p:transition spd="slow" advTm="13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Balanced Workload and Supportive Environment</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Ensure even distribution of on-call duties</a:t>
            </a:r>
          </a:p>
          <a:p>
            <a:pPr marL="182880" indent="-182880" defTabSz="731520">
              <a:lnSpc>
                <a:spcPct val="200000"/>
              </a:lnSpc>
              <a:spcBef>
                <a:spcPts val="0"/>
              </a:spcBef>
            </a:pPr>
            <a:r>
              <a:rPr lang="en-US" sz="2240" kern="1200" dirty="0">
                <a:solidFill>
                  <a:srgbClr val="0E101A"/>
                </a:solidFill>
                <a:latin typeface="+mn-lt"/>
                <a:ea typeface="+mn-ea"/>
                <a:cs typeface="+mn-cs"/>
              </a:rPr>
              <a:t>Prevent burnout by maintaining balanced workload</a:t>
            </a:r>
          </a:p>
          <a:p>
            <a:pPr marL="182880" indent="-182880" defTabSz="731520">
              <a:lnSpc>
                <a:spcPct val="200000"/>
              </a:lnSpc>
              <a:spcBef>
                <a:spcPts val="0"/>
              </a:spcBef>
            </a:pPr>
            <a:r>
              <a:rPr lang="en-US" sz="2240" kern="1200" dirty="0">
                <a:solidFill>
                  <a:srgbClr val="0E101A"/>
                </a:solidFill>
                <a:latin typeface="+mn-lt"/>
                <a:ea typeface="+mn-ea"/>
                <a:cs typeface="+mn-cs"/>
              </a:rPr>
              <a:t>Foster a supportive environment</a:t>
            </a:r>
            <a:endParaRPr lang="en-US" dirty="0"/>
          </a:p>
        </p:txBody>
      </p:sp>
      <p:pic>
        <p:nvPicPr>
          <p:cNvPr id="12" name="Audio 11">
            <a:hlinkClick r:id="" action="ppaction://media"/>
            <a:extLst>
              <a:ext uri="{FF2B5EF4-FFF2-40B4-BE49-F238E27FC236}">
                <a16:creationId xmlns:a16="http://schemas.microsoft.com/office/drawing/2014/main" id="{69BD1B9A-9333-38C3-48E1-DEDE4397BEB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28325185"/>
      </p:ext>
    </p:extLst>
  </p:cSld>
  <p:clrMapOvr>
    <a:masterClrMapping/>
  </p:clrMapOvr>
  <mc:AlternateContent xmlns:mc="http://schemas.openxmlformats.org/markup-compatibility/2006">
    <mc:Choice xmlns:p14="http://schemas.microsoft.com/office/powerpoint/2010/main" Requires="p14">
      <p:transition spd="slow" p14:dur="2000" advTm="19752"/>
    </mc:Choice>
    <mc:Fallback>
      <p:transition spd="slow" advTm="197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Conclusion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Pager rotation is critical in DevOps</a:t>
            </a:r>
          </a:p>
          <a:p>
            <a:pPr marL="182880" indent="-182880" defTabSz="731520">
              <a:lnSpc>
                <a:spcPct val="200000"/>
              </a:lnSpc>
              <a:spcBef>
                <a:spcPts val="0"/>
              </a:spcBef>
            </a:pPr>
            <a:r>
              <a:rPr lang="en-US" sz="2240" kern="1200" dirty="0">
                <a:solidFill>
                  <a:srgbClr val="0E101A"/>
                </a:solidFill>
                <a:latin typeface="+mn-lt"/>
                <a:ea typeface="+mn-ea"/>
                <a:cs typeface="+mn-cs"/>
              </a:rPr>
              <a:t>Key Practices: Clear scheduling, reasonable shift lengths, training, documentation, blameless postmortems, analytics, tools, supportive environment</a:t>
            </a:r>
          </a:p>
          <a:p>
            <a:pPr marL="182880" indent="-182880" defTabSz="731520">
              <a:lnSpc>
                <a:spcPct val="200000"/>
              </a:lnSpc>
              <a:spcBef>
                <a:spcPts val="0"/>
              </a:spcBef>
            </a:pPr>
            <a:r>
              <a:rPr lang="en-US" sz="2240" kern="1200" dirty="0">
                <a:solidFill>
                  <a:srgbClr val="0E101A"/>
                </a:solidFill>
                <a:latin typeface="+mn-lt"/>
                <a:ea typeface="+mn-ea"/>
                <a:cs typeface="+mn-cs"/>
              </a:rPr>
              <a:t>Effective management leads to DevOps success</a:t>
            </a:r>
            <a:endParaRPr lang="en-US" dirty="0"/>
          </a:p>
        </p:txBody>
      </p:sp>
      <p:pic>
        <p:nvPicPr>
          <p:cNvPr id="7" name="Audio 6">
            <a:hlinkClick r:id="" action="ppaction://media"/>
            <a:extLst>
              <a:ext uri="{FF2B5EF4-FFF2-40B4-BE49-F238E27FC236}">
                <a16:creationId xmlns:a16="http://schemas.microsoft.com/office/drawing/2014/main" id="{769DFA1C-9A8A-C34E-455B-DEC3CF0B550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92775075"/>
      </p:ext>
    </p:extLst>
  </p:cSld>
  <p:clrMapOvr>
    <a:masterClrMapping/>
  </p:clrMapOvr>
  <mc:AlternateContent xmlns:mc="http://schemas.openxmlformats.org/markup-compatibility/2006">
    <mc:Choice xmlns:p14="http://schemas.microsoft.com/office/powerpoint/2010/main" Requires="p14">
      <p:transition spd="slow" p14:dur="2000" advTm="33059"/>
    </mc:Choice>
    <mc:Fallback>
      <p:transition spd="slow" advTm="330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8DB46-EB95-AED1-A9CE-E6BF96C8573E}"/>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0C814C45-6F4F-5A7A-8DDA-1E1F0112C682}"/>
              </a:ext>
            </a:extLst>
          </p:cNvPr>
          <p:cNvSpPr>
            <a:spLocks noGrp="1"/>
          </p:cNvSpPr>
          <p:nvPr>
            <p:ph idx="1"/>
          </p:nvPr>
        </p:nvSpPr>
        <p:spPr/>
        <p:txBody>
          <a:bodyPr>
            <a:normAutofit fontScale="70000" lnSpcReduction="20000"/>
          </a:bodyPr>
          <a:lstStyle/>
          <a:p>
            <a:r>
              <a:rPr lang="en-US" dirty="0"/>
              <a:t>Atlassian. (2020). Incident management process: what to do when things go wrong. Retrieved from https://www.atlassian.com/incident-management/process</a:t>
            </a:r>
          </a:p>
          <a:p>
            <a:r>
              <a:rPr lang="en-US" dirty="0"/>
              <a:t>Beyer, B., Jones, C., </a:t>
            </a:r>
            <a:r>
              <a:rPr lang="en-US" dirty="0" err="1"/>
              <a:t>Petoff</a:t>
            </a:r>
            <a:r>
              <a:rPr lang="en-US" dirty="0"/>
              <a:t>, J., &amp; Murphy, N. R. (2016). Site Reliability Engineering. O'Reilly Media.</a:t>
            </a:r>
          </a:p>
          <a:p>
            <a:r>
              <a:rPr lang="en-US" dirty="0"/>
              <a:t>Gartner. (2019). Market Guide for IT Alerting and Incident Management Tools. Retrieved from https://www.gartner.com/en/documents/3947375/market-guide-for-it-alerting-and-incident-management-tool</a:t>
            </a:r>
          </a:p>
          <a:p>
            <a:r>
              <a:rPr lang="en-US" dirty="0"/>
              <a:t>Kim, G., Humble, J., </a:t>
            </a:r>
            <a:r>
              <a:rPr lang="en-US" dirty="0" err="1"/>
              <a:t>Debois</a:t>
            </a:r>
            <a:r>
              <a:rPr lang="en-US" dirty="0"/>
              <a:t>, P., Willis, J., &amp; </a:t>
            </a:r>
            <a:r>
              <a:rPr lang="en-US" dirty="0" err="1"/>
              <a:t>Allspaw</a:t>
            </a:r>
            <a:r>
              <a:rPr lang="en-US" dirty="0"/>
              <a:t>, J. (2016). The DevOps Handbook: How to Create World-Class Agility, Reliability, &amp; Security in Technology Organizations. IT Revolution Press.</a:t>
            </a:r>
          </a:p>
          <a:p>
            <a:r>
              <a:rPr lang="en-US" dirty="0" err="1"/>
              <a:t>Limoncelli</a:t>
            </a:r>
            <a:r>
              <a:rPr lang="en-US" dirty="0"/>
              <a:t>, T. A., Hogan, C. J., &amp; </a:t>
            </a:r>
            <a:r>
              <a:rPr lang="en-US" dirty="0" err="1"/>
              <a:t>Chalup</a:t>
            </a:r>
            <a:r>
              <a:rPr lang="en-US" dirty="0"/>
              <a:t>, S. R. (2012). The Practice of Cloud System Administration: Designing and Operating Large Distributed Systems, Volume 2. Addison-Wesley.</a:t>
            </a:r>
          </a:p>
          <a:p>
            <a:r>
              <a:rPr lang="en-US" dirty="0" err="1"/>
              <a:t>Marulanda</a:t>
            </a:r>
            <a:r>
              <a:rPr lang="en-US" dirty="0"/>
              <a:t>, J. (2017). On Call Best Practices. Retrieved from https://www.bigpanda.io/blog/on-call-best-practices/</a:t>
            </a:r>
          </a:p>
          <a:p>
            <a:r>
              <a:rPr lang="en-US" dirty="0"/>
              <a:t>PagerDuty. (2018). Best Practices for On-Call Scheduling. Retrieved from https://response.pagerduty.com/oncall/scheduling/</a:t>
            </a:r>
          </a:p>
        </p:txBody>
      </p:sp>
    </p:spTree>
    <p:extLst>
      <p:ext uri="{BB962C8B-B14F-4D97-AF65-F5344CB8AC3E}">
        <p14:creationId xmlns:p14="http://schemas.microsoft.com/office/powerpoint/2010/main" val="3535160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Introduction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Pager rotation is essential in DevOps environments</a:t>
            </a:r>
          </a:p>
          <a:p>
            <a:pPr marL="182880" indent="-182880" defTabSz="731520">
              <a:lnSpc>
                <a:spcPct val="200000"/>
              </a:lnSpc>
              <a:spcBef>
                <a:spcPts val="0"/>
              </a:spcBef>
            </a:pPr>
            <a:r>
              <a:rPr lang="en-US" sz="2240" kern="1200" dirty="0">
                <a:solidFill>
                  <a:srgbClr val="0E101A"/>
                </a:solidFill>
                <a:latin typeface="+mn-lt"/>
                <a:ea typeface="+mn-ea"/>
                <a:cs typeface="+mn-cs"/>
              </a:rPr>
              <a:t>Ensures system reliability and timely incident response</a:t>
            </a:r>
          </a:p>
          <a:p>
            <a:pPr marL="182880" indent="-182880" defTabSz="731520">
              <a:lnSpc>
                <a:spcPct val="200000"/>
              </a:lnSpc>
              <a:spcBef>
                <a:spcPts val="0"/>
              </a:spcBef>
            </a:pPr>
            <a:r>
              <a:rPr lang="en-US" sz="2240" kern="1200" dirty="0">
                <a:solidFill>
                  <a:srgbClr val="0E101A"/>
                </a:solidFill>
                <a:latin typeface="+mn-lt"/>
                <a:ea typeface="+mn-ea"/>
                <a:cs typeface="+mn-cs"/>
              </a:rPr>
              <a:t>Requires strategic management to maximize efficiency</a:t>
            </a:r>
            <a:endParaRPr lang="en-US" dirty="0"/>
          </a:p>
        </p:txBody>
      </p:sp>
      <p:pic>
        <p:nvPicPr>
          <p:cNvPr id="15" name="Audio 14">
            <a:hlinkClick r:id="" action="ppaction://media"/>
            <a:extLst>
              <a:ext uri="{FF2B5EF4-FFF2-40B4-BE49-F238E27FC236}">
                <a16:creationId xmlns:a16="http://schemas.microsoft.com/office/drawing/2014/main" id="{FBAA0C28-52DD-904D-51E7-0025811E27C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1932911"/>
      </p:ext>
    </p:extLst>
  </p:cSld>
  <p:clrMapOvr>
    <a:masterClrMapping/>
  </p:clrMapOvr>
  <mc:AlternateContent xmlns:mc="http://schemas.openxmlformats.org/markup-compatibility/2006">
    <mc:Choice xmlns:p14="http://schemas.microsoft.com/office/powerpoint/2010/main" Requires="p14">
      <p:transition spd="slow" p14:dur="2000" advTm="16179"/>
    </mc:Choice>
    <mc:Fallback>
      <p:transition spd="slow" advTm="16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Establishing On-Call Schedule</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Implement clear and predictable schedules</a:t>
            </a:r>
          </a:p>
          <a:p>
            <a:pPr marL="182880" indent="-182880" defTabSz="731520">
              <a:lnSpc>
                <a:spcPct val="200000"/>
              </a:lnSpc>
              <a:spcBef>
                <a:spcPts val="0"/>
              </a:spcBef>
            </a:pPr>
            <a:r>
              <a:rPr lang="en-US" sz="2240" kern="1200" dirty="0">
                <a:solidFill>
                  <a:srgbClr val="0E101A"/>
                </a:solidFill>
                <a:latin typeface="+mn-lt"/>
                <a:ea typeface="+mn-ea"/>
                <a:cs typeface="+mn-cs"/>
              </a:rPr>
              <a:t>Take into account team members' personal lives</a:t>
            </a:r>
          </a:p>
        </p:txBody>
      </p:sp>
      <p:pic>
        <p:nvPicPr>
          <p:cNvPr id="14" name="Audio 13">
            <a:hlinkClick r:id="" action="ppaction://media"/>
            <a:extLst>
              <a:ext uri="{FF2B5EF4-FFF2-40B4-BE49-F238E27FC236}">
                <a16:creationId xmlns:a16="http://schemas.microsoft.com/office/drawing/2014/main" id="{5FD702AE-0246-A089-14E1-A8B07452DE6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19785011"/>
      </p:ext>
    </p:extLst>
  </p:cSld>
  <p:clrMapOvr>
    <a:masterClrMapping/>
  </p:clrMapOvr>
  <mc:AlternateContent xmlns:mc="http://schemas.openxmlformats.org/markup-compatibility/2006">
    <mc:Choice xmlns:p14="http://schemas.microsoft.com/office/powerpoint/2010/main" Requires="p14">
      <p:transition spd="slow" p14:dur="2000" advTm="18795"/>
    </mc:Choice>
    <mc:Fallback>
      <p:transition spd="slow" advTm="18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Duration of On-Call Shifts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Ensure reasonable shift lengths to prevent fatigue</a:t>
            </a:r>
          </a:p>
          <a:p>
            <a:pPr marL="182880" indent="-182880" defTabSz="731520">
              <a:lnSpc>
                <a:spcPct val="200000"/>
              </a:lnSpc>
              <a:spcBef>
                <a:spcPts val="0"/>
              </a:spcBef>
            </a:pPr>
            <a:r>
              <a:rPr lang="en-US" sz="2240" kern="1200" dirty="0">
                <a:solidFill>
                  <a:srgbClr val="0E101A"/>
                </a:solidFill>
                <a:latin typeface="+mn-lt"/>
                <a:ea typeface="+mn-ea"/>
                <a:cs typeface="+mn-cs"/>
              </a:rPr>
              <a:t>Commonly used: Weekly or bi-weekly shifts</a:t>
            </a:r>
          </a:p>
          <a:p>
            <a:pPr marL="182880" indent="-182880" defTabSz="731520">
              <a:lnSpc>
                <a:spcPct val="200000"/>
              </a:lnSpc>
              <a:spcBef>
                <a:spcPts val="0"/>
              </a:spcBef>
            </a:pPr>
            <a:r>
              <a:rPr lang="en-US" sz="2240" kern="1200" dirty="0">
                <a:solidFill>
                  <a:srgbClr val="0E101A"/>
                </a:solidFill>
                <a:latin typeface="+mn-lt"/>
                <a:ea typeface="+mn-ea"/>
                <a:cs typeface="+mn-cs"/>
              </a:rPr>
              <a:t>Provide ample downtime between shifts</a:t>
            </a:r>
            <a:endParaRPr lang="en-US" dirty="0"/>
          </a:p>
        </p:txBody>
      </p:sp>
      <p:pic>
        <p:nvPicPr>
          <p:cNvPr id="14" name="Audio 13">
            <a:hlinkClick r:id="" action="ppaction://media"/>
            <a:extLst>
              <a:ext uri="{FF2B5EF4-FFF2-40B4-BE49-F238E27FC236}">
                <a16:creationId xmlns:a16="http://schemas.microsoft.com/office/drawing/2014/main" id="{35B350BC-2625-FF28-B40D-6DBA7DF0089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9264308"/>
      </p:ext>
    </p:extLst>
  </p:cSld>
  <p:clrMapOvr>
    <a:masterClrMapping/>
  </p:clrMapOvr>
  <mc:AlternateContent xmlns:mc="http://schemas.openxmlformats.org/markup-compatibility/2006">
    <mc:Choice xmlns:p14="http://schemas.microsoft.com/office/powerpoint/2010/main" Requires="p14">
      <p:transition spd="slow" p14:dur="2000" advTm="24583"/>
    </mc:Choice>
    <mc:Fallback>
      <p:transition spd="slow" advTm="245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Training for On-Call Duties</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Equip team members with necessary skills and knowledge</a:t>
            </a:r>
          </a:p>
          <a:p>
            <a:pPr marL="182880" indent="-182880" defTabSz="731520">
              <a:lnSpc>
                <a:spcPct val="200000"/>
              </a:lnSpc>
              <a:spcBef>
                <a:spcPts val="0"/>
              </a:spcBef>
            </a:pPr>
            <a:r>
              <a:rPr lang="en-US" sz="2240" kern="1200" dirty="0">
                <a:solidFill>
                  <a:srgbClr val="0E101A"/>
                </a:solidFill>
                <a:latin typeface="+mn-lt"/>
                <a:ea typeface="+mn-ea"/>
                <a:cs typeface="+mn-cs"/>
              </a:rPr>
              <a:t>Improve incident resolution efficiency</a:t>
            </a:r>
          </a:p>
          <a:p>
            <a:pPr marL="182880" indent="-182880" defTabSz="731520">
              <a:lnSpc>
                <a:spcPct val="200000"/>
              </a:lnSpc>
              <a:spcBef>
                <a:spcPts val="0"/>
              </a:spcBef>
            </a:pPr>
            <a:r>
              <a:rPr lang="en-US" sz="2240" kern="1200" dirty="0">
                <a:solidFill>
                  <a:srgbClr val="0E101A"/>
                </a:solidFill>
                <a:latin typeface="+mn-lt"/>
                <a:ea typeface="+mn-ea"/>
                <a:cs typeface="+mn-cs"/>
              </a:rPr>
              <a:t>Builds confidence and reduces on-call stress</a:t>
            </a:r>
            <a:endParaRPr lang="en-US" dirty="0"/>
          </a:p>
        </p:txBody>
      </p:sp>
      <p:pic>
        <p:nvPicPr>
          <p:cNvPr id="9" name="Audio 8">
            <a:hlinkClick r:id="" action="ppaction://media"/>
            <a:extLst>
              <a:ext uri="{FF2B5EF4-FFF2-40B4-BE49-F238E27FC236}">
                <a16:creationId xmlns:a16="http://schemas.microsoft.com/office/drawing/2014/main" id="{5DE4270E-6FBE-25D3-2495-DA2AB317A40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68844345"/>
      </p:ext>
    </p:extLst>
  </p:cSld>
  <p:clrMapOvr>
    <a:masterClrMapping/>
  </p:clrMapOvr>
  <mc:AlternateContent xmlns:mc="http://schemas.openxmlformats.org/markup-compatibility/2006">
    <mc:Choice xmlns:p14="http://schemas.microsoft.com/office/powerpoint/2010/main" Requires="p14">
      <p:transition spd="slow" p14:dur="2000" advTm="24201"/>
    </mc:Choice>
    <mc:Fallback>
      <p:transition spd="slow" advTm="24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Documentation &amp; Escalation Paths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Maintain well-documented procedures</a:t>
            </a:r>
          </a:p>
          <a:p>
            <a:pPr marL="182880" indent="-182880" defTabSz="731520">
              <a:lnSpc>
                <a:spcPct val="200000"/>
              </a:lnSpc>
              <a:spcBef>
                <a:spcPts val="0"/>
              </a:spcBef>
            </a:pPr>
            <a:r>
              <a:rPr lang="en-US" sz="2240" kern="1200" dirty="0">
                <a:solidFill>
                  <a:srgbClr val="0E101A"/>
                </a:solidFill>
                <a:latin typeface="+mn-lt"/>
                <a:ea typeface="+mn-ea"/>
                <a:cs typeface="+mn-cs"/>
              </a:rPr>
              <a:t>Establish clear escalation protocols</a:t>
            </a:r>
          </a:p>
          <a:p>
            <a:pPr marL="182880" indent="-182880" defTabSz="731520">
              <a:lnSpc>
                <a:spcPct val="200000"/>
              </a:lnSpc>
              <a:spcBef>
                <a:spcPts val="0"/>
              </a:spcBef>
            </a:pPr>
            <a:r>
              <a:rPr lang="en-US" sz="2240" kern="1200" dirty="0">
                <a:solidFill>
                  <a:srgbClr val="0E101A"/>
                </a:solidFill>
                <a:latin typeface="+mn-lt"/>
                <a:ea typeface="+mn-ea"/>
                <a:cs typeface="+mn-cs"/>
              </a:rPr>
              <a:t>Reduces resolution time and improves effectiveness</a:t>
            </a:r>
            <a:endParaRPr lang="en-US" dirty="0"/>
          </a:p>
        </p:txBody>
      </p:sp>
      <p:pic>
        <p:nvPicPr>
          <p:cNvPr id="16" name="Audio 15">
            <a:hlinkClick r:id="" action="ppaction://media"/>
            <a:extLst>
              <a:ext uri="{FF2B5EF4-FFF2-40B4-BE49-F238E27FC236}">
                <a16:creationId xmlns:a16="http://schemas.microsoft.com/office/drawing/2014/main" id="{A5F216FA-AA10-98B6-EEA4-D02AA2042CC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20229966"/>
      </p:ext>
    </p:extLst>
  </p:cSld>
  <p:clrMapOvr>
    <a:masterClrMapping/>
  </p:clrMapOvr>
  <mc:AlternateContent xmlns:mc="http://schemas.openxmlformats.org/markup-compatibility/2006">
    <mc:Choice xmlns:p14="http://schemas.microsoft.com/office/powerpoint/2010/main" Requires="p14">
      <p:transition spd="slow" p14:dur="2000" advTm="25112"/>
    </mc:Choice>
    <mc:Fallback>
      <p:transition spd="slow" advTm="25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Blameless Postmortems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Conduct post-incident evaluations</a:t>
            </a:r>
          </a:p>
          <a:p>
            <a:pPr marL="182880" indent="-182880" defTabSz="731520">
              <a:lnSpc>
                <a:spcPct val="200000"/>
              </a:lnSpc>
              <a:spcBef>
                <a:spcPts val="0"/>
              </a:spcBef>
            </a:pPr>
            <a:r>
              <a:rPr lang="en-US" sz="2240" kern="1200" dirty="0">
                <a:solidFill>
                  <a:srgbClr val="0E101A"/>
                </a:solidFill>
                <a:latin typeface="+mn-lt"/>
                <a:ea typeface="+mn-ea"/>
                <a:cs typeface="+mn-cs"/>
              </a:rPr>
              <a:t>Focus on understanding causes and prevention</a:t>
            </a:r>
          </a:p>
          <a:p>
            <a:pPr marL="182880" indent="-182880" defTabSz="731520">
              <a:lnSpc>
                <a:spcPct val="200000"/>
              </a:lnSpc>
              <a:spcBef>
                <a:spcPts val="0"/>
              </a:spcBef>
            </a:pPr>
            <a:r>
              <a:rPr lang="en-US" sz="2240" kern="1200" dirty="0">
                <a:solidFill>
                  <a:srgbClr val="0E101A"/>
                </a:solidFill>
                <a:latin typeface="+mn-lt"/>
                <a:ea typeface="+mn-ea"/>
                <a:cs typeface="+mn-cs"/>
              </a:rPr>
              <a:t>Foster a culture of continuous improvement</a:t>
            </a:r>
            <a:endParaRPr lang="en-US" dirty="0"/>
          </a:p>
        </p:txBody>
      </p:sp>
      <p:pic>
        <p:nvPicPr>
          <p:cNvPr id="51" name="Audio 50">
            <a:hlinkClick r:id="" action="ppaction://media"/>
            <a:extLst>
              <a:ext uri="{FF2B5EF4-FFF2-40B4-BE49-F238E27FC236}">
                <a16:creationId xmlns:a16="http://schemas.microsoft.com/office/drawing/2014/main" id="{8DA80733-4886-563C-246D-034DA95681B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06704032"/>
      </p:ext>
    </p:extLst>
  </p:cSld>
  <p:clrMapOvr>
    <a:masterClrMapping/>
  </p:clrMapOvr>
  <mc:AlternateContent xmlns:mc="http://schemas.openxmlformats.org/markup-compatibility/2006">
    <mc:Choice xmlns:p14="http://schemas.microsoft.com/office/powerpoint/2010/main" Requires="p14">
      <p:transition spd="slow" p14:dur="2000" advTm="21953"/>
    </mc:Choice>
    <mc:Fallback>
      <p:transition spd="slow" advTm="21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Analytics and Feedback</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Use metrics such as response times and incident types</a:t>
            </a:r>
          </a:p>
          <a:p>
            <a:pPr marL="182880" indent="-182880" defTabSz="731520">
              <a:lnSpc>
                <a:spcPct val="200000"/>
              </a:lnSpc>
              <a:spcBef>
                <a:spcPts val="0"/>
              </a:spcBef>
            </a:pPr>
            <a:r>
              <a:rPr lang="en-US" sz="2240" kern="1200" dirty="0">
                <a:solidFill>
                  <a:srgbClr val="0E101A"/>
                </a:solidFill>
                <a:latin typeface="+mn-lt"/>
                <a:ea typeface="+mn-ea"/>
                <a:cs typeface="+mn-cs"/>
              </a:rPr>
              <a:t>Collect feedback from team members</a:t>
            </a:r>
          </a:p>
          <a:p>
            <a:pPr marL="182880" indent="-182880" defTabSz="731520">
              <a:lnSpc>
                <a:spcPct val="200000"/>
              </a:lnSpc>
              <a:spcBef>
                <a:spcPts val="0"/>
              </a:spcBef>
            </a:pPr>
            <a:r>
              <a:rPr lang="en-US" sz="2240" kern="1200" dirty="0">
                <a:solidFill>
                  <a:srgbClr val="0E101A"/>
                </a:solidFill>
                <a:latin typeface="+mn-lt"/>
                <a:ea typeface="+mn-ea"/>
                <a:cs typeface="+mn-cs"/>
              </a:rPr>
              <a:t>Continuously improve pager rotation procedures</a:t>
            </a:r>
          </a:p>
        </p:txBody>
      </p:sp>
      <p:pic>
        <p:nvPicPr>
          <p:cNvPr id="26" name="Audio 25">
            <a:hlinkClick r:id="" action="ppaction://media"/>
            <a:extLst>
              <a:ext uri="{FF2B5EF4-FFF2-40B4-BE49-F238E27FC236}">
                <a16:creationId xmlns:a16="http://schemas.microsoft.com/office/drawing/2014/main" id="{B03C6398-2A52-258E-DC46-8FEB4A7511B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46793740"/>
      </p:ext>
    </p:extLst>
  </p:cSld>
  <p:clrMapOvr>
    <a:masterClrMapping/>
  </p:clrMapOvr>
  <mc:AlternateContent xmlns:mc="http://schemas.openxmlformats.org/markup-compatibility/2006">
    <mc:Choice xmlns:p14="http://schemas.microsoft.com/office/powerpoint/2010/main" Requires="p14">
      <p:transition spd="slow" p14:dur="2000" advTm="25507"/>
    </mc:Choice>
    <mc:Fallback>
      <p:transition spd="slow" advTm="255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Utilizing Pager Rotation Tools</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Employ tools like PagerDuty, </a:t>
            </a:r>
            <a:r>
              <a:rPr lang="en-US" sz="2240" kern="1200" dirty="0" err="1">
                <a:solidFill>
                  <a:srgbClr val="0E101A"/>
                </a:solidFill>
                <a:latin typeface="+mn-lt"/>
                <a:ea typeface="+mn-ea"/>
                <a:cs typeface="+mn-cs"/>
              </a:rPr>
              <a:t>Opsgenie</a:t>
            </a:r>
            <a:r>
              <a:rPr lang="en-US" sz="2240" kern="1200" dirty="0">
                <a:solidFill>
                  <a:srgbClr val="0E101A"/>
                </a:solidFill>
                <a:latin typeface="+mn-lt"/>
                <a:ea typeface="+mn-ea"/>
                <a:cs typeface="+mn-cs"/>
              </a:rPr>
              <a:t>, and </a:t>
            </a:r>
            <a:r>
              <a:rPr lang="en-US" sz="2240" kern="1200" dirty="0" err="1">
                <a:solidFill>
                  <a:srgbClr val="0E101A"/>
                </a:solidFill>
                <a:latin typeface="+mn-lt"/>
                <a:ea typeface="+mn-ea"/>
                <a:cs typeface="+mn-cs"/>
              </a:rPr>
              <a:t>VictorOps</a:t>
            </a:r>
            <a:endParaRPr lang="en-US" sz="2240" kern="1200" dirty="0">
              <a:solidFill>
                <a:srgbClr val="0E101A"/>
              </a:solidFill>
              <a:latin typeface="+mn-lt"/>
              <a:ea typeface="+mn-ea"/>
              <a:cs typeface="+mn-cs"/>
            </a:endParaRPr>
          </a:p>
          <a:p>
            <a:pPr marL="182880" indent="-182880" defTabSz="731520">
              <a:lnSpc>
                <a:spcPct val="200000"/>
              </a:lnSpc>
              <a:spcBef>
                <a:spcPts val="0"/>
              </a:spcBef>
            </a:pPr>
            <a:r>
              <a:rPr lang="en-US" sz="2240" kern="1200" dirty="0">
                <a:solidFill>
                  <a:srgbClr val="0E101A"/>
                </a:solidFill>
                <a:latin typeface="+mn-lt"/>
                <a:ea typeface="+mn-ea"/>
                <a:cs typeface="+mn-cs"/>
              </a:rPr>
              <a:t>Features include scheduling, notification, and incident management</a:t>
            </a:r>
          </a:p>
          <a:p>
            <a:pPr marL="182880" indent="-182880" defTabSz="731520">
              <a:lnSpc>
                <a:spcPct val="200000"/>
              </a:lnSpc>
              <a:spcBef>
                <a:spcPts val="0"/>
              </a:spcBef>
            </a:pPr>
            <a:r>
              <a:rPr lang="en-US" sz="2240" kern="1200" dirty="0">
                <a:solidFill>
                  <a:srgbClr val="0E101A"/>
                </a:solidFill>
                <a:latin typeface="+mn-lt"/>
                <a:ea typeface="+mn-ea"/>
                <a:cs typeface="+mn-cs"/>
              </a:rPr>
              <a:t>Streamline pager rotation procedures</a:t>
            </a:r>
            <a:endParaRPr lang="en-US" dirty="0"/>
          </a:p>
        </p:txBody>
      </p:sp>
      <p:pic>
        <p:nvPicPr>
          <p:cNvPr id="17" name="Audio 16">
            <a:hlinkClick r:id="" action="ppaction://media"/>
            <a:extLst>
              <a:ext uri="{FF2B5EF4-FFF2-40B4-BE49-F238E27FC236}">
                <a16:creationId xmlns:a16="http://schemas.microsoft.com/office/drawing/2014/main" id="{6439C32B-F7B6-7DF0-191B-6D621C864EC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68066133"/>
      </p:ext>
    </p:extLst>
  </p:cSld>
  <p:clrMapOvr>
    <a:masterClrMapping/>
  </p:clrMapOvr>
  <mc:AlternateContent xmlns:mc="http://schemas.openxmlformats.org/markup-compatibility/2006">
    <mc:Choice xmlns:p14="http://schemas.microsoft.com/office/powerpoint/2010/main" Requires="p14">
      <p:transition spd="slow" p14:dur="2000" advTm="27013"/>
    </mc:Choice>
    <mc:Fallback>
      <p:transition spd="slow" advTm="27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Egge - Presentation 1.2 - The Technology Value Stream</Template>
  <TotalTime>3834</TotalTime>
  <Words>1071</Words>
  <Application>Microsoft Office PowerPoint</Application>
  <PresentationFormat>Widescreen</PresentationFormat>
  <Paragraphs>73</Paragraphs>
  <Slides>12</Slides>
  <Notes>12</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Söhne</vt:lpstr>
      <vt:lpstr>Arial</vt:lpstr>
      <vt:lpstr>Calibri</vt:lpstr>
      <vt:lpstr>Calibri Light</vt:lpstr>
      <vt:lpstr>Office Theme</vt:lpstr>
      <vt:lpstr>Pager Rotation Duties</vt:lpstr>
      <vt:lpstr>Introduction</vt:lpstr>
      <vt:lpstr>Establishing On-Call Schedule</vt:lpstr>
      <vt:lpstr>Duration of On-Call Shifts</vt:lpstr>
      <vt:lpstr>Training for On-Call Duties</vt:lpstr>
      <vt:lpstr>Documentation &amp; Escalation Paths</vt:lpstr>
      <vt:lpstr>Blameless Postmortems</vt:lpstr>
      <vt:lpstr>Analytics and Feedback</vt:lpstr>
      <vt:lpstr>Utilizing Pager Rotation Tools</vt:lpstr>
      <vt:lpstr>Balanced Workload and Supportive Environment</vt:lpstr>
      <vt:lpstr>Conclusion</vt:lpstr>
      <vt:lpstr>Work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Technology Value Stream</dc:title>
  <dc:creator>William Egge</dc:creator>
  <cp:lastModifiedBy>William Egge</cp:lastModifiedBy>
  <cp:revision>6</cp:revision>
  <dcterms:created xsi:type="dcterms:W3CDTF">2023-06-04T13:56:32Z</dcterms:created>
  <dcterms:modified xsi:type="dcterms:W3CDTF">2023-06-26T04:36:30Z</dcterms:modified>
</cp:coreProperties>
</file>

<file path=docProps/thumbnail.jpeg>
</file>